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image" Target="../media/image83.png"/><Relationship Id="rId9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image" Target="../media/image100.png"/><Relationship Id="rId4" Type="http://schemas.openxmlformats.org/officeDocument/2006/relationships/image" Target="../media/image89.png"/><Relationship Id="rId9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image" Target="../media/image83.png"/><Relationship Id="rId9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30.png"/><Relationship Id="rId18" Type="http://schemas.openxmlformats.org/officeDocument/2006/relationships/image" Target="../media/image134.png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12" Type="http://schemas.openxmlformats.org/officeDocument/2006/relationships/image" Target="../media/image129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8.png"/><Relationship Id="rId5" Type="http://schemas.openxmlformats.org/officeDocument/2006/relationships/image" Target="../media/image117.png"/><Relationship Id="rId15" Type="http://schemas.openxmlformats.org/officeDocument/2006/relationships/image" Target="../media/image118.png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16.png"/><Relationship Id="rId12" Type="http://schemas.openxmlformats.org/officeDocument/2006/relationships/image" Target="../media/image14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68.png"/><Relationship Id="rId7" Type="http://schemas.openxmlformats.org/officeDocument/2006/relationships/image" Target="../media/image25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198.png"/><Relationship Id="rId5" Type="http://schemas.openxmlformats.org/officeDocument/2006/relationships/image" Target="../media/image256.png"/><Relationship Id="rId10" Type="http://schemas.openxmlformats.org/officeDocument/2006/relationships/image" Target="../media/image200.png"/><Relationship Id="rId4" Type="http://schemas.openxmlformats.org/officeDocument/2006/relationships/image" Target="../media/image269.png"/><Relationship Id="rId9" Type="http://schemas.openxmlformats.org/officeDocument/2006/relationships/image" Target="../media/image2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>
            <a:off x="7219950" y="1148375"/>
            <a:ext cx="1171575" cy="3661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692F88-DE15-D9EE-FC68-38331526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34" y="833158"/>
            <a:ext cx="2297598" cy="20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F25721-C1E2-EEDB-B319-35D0E344AC6D}"/>
              </a:ext>
            </a:extLst>
          </p:cNvPr>
          <p:cNvSpPr/>
          <p:nvPr/>
        </p:nvSpPr>
        <p:spPr>
          <a:xfrm>
            <a:off x="9184436" y="848409"/>
            <a:ext cx="2288570" cy="1680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F G? </a:t>
            </a:r>
          </a:p>
          <a:p>
            <a:pPr algn="ctr"/>
            <a:r>
              <a:rPr lang="en-US" dirty="0"/>
              <a:t>Seems H vol decrease by b is most effective way to reduce outer layer NFL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C32FF9-E469-3F4D-313A-DD87E0C94232}"/>
              </a:ext>
            </a:extLst>
          </p:cNvPr>
          <p:cNvSpPr/>
          <p:nvPr/>
        </p:nvSpPr>
        <p:spPr>
          <a:xfrm>
            <a:off x="9184436" y="2744630"/>
            <a:ext cx="2288570" cy="1680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Similarly, increase L vol increase by b is </a:t>
            </a:r>
            <a:r>
              <a:rPr lang="en-US"/>
              <a:t>also effective (e1, e2?)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12646</TotalTime>
  <Words>1040</Words>
  <Application>Microsoft Office PowerPoint</Application>
  <PresentationFormat>Widescreen</PresentationFormat>
  <Paragraphs>314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146</cp:revision>
  <dcterms:created xsi:type="dcterms:W3CDTF">2022-07-26T19:04:22Z</dcterms:created>
  <dcterms:modified xsi:type="dcterms:W3CDTF">2023-04-05T18:42:09Z</dcterms:modified>
</cp:coreProperties>
</file>